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2026-07-10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85" y="925516"/>
            <a:ext cx="11492400" cy="555579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925683" y="3578989"/>
            <a:ext cx="1595887" cy="2424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2911" y="137386"/>
            <a:ext cx="113476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해당 장학금 선택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세부항목 입력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저장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22611" y="5898361"/>
            <a:ext cx="69489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④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16" y="581046"/>
            <a:ext cx="11571242" cy="450343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10778067" y="542626"/>
            <a:ext cx="322370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187919" y="542626"/>
            <a:ext cx="322370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4957459" y="1835334"/>
            <a:ext cx="1748275" cy="16157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498022" y="364093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00748" y="1626112"/>
            <a:ext cx="409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5942825" y="4588629"/>
            <a:ext cx="1228725" cy="1700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5686215" y="4339605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  <p:cxnSp>
        <p:nvCxnSpPr>
          <p:cNvPr id="39" name="직선 화살표 연결선 38"/>
          <p:cNvCxnSpPr>
            <a:cxnSpLocks/>
          </p:cNvCxnSpPr>
          <p:nvPr/>
        </p:nvCxnSpPr>
        <p:spPr>
          <a:xfrm flipV="1">
            <a:off x="6372448" y="972938"/>
            <a:ext cx="4885726" cy="4900867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8245" y="4446298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62</Words>
  <Application>Microsoft Office PowerPoint</Application>
  <PresentationFormat>와이드스크린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32</cp:revision>
  <cp:lastPrinted>2020-01-17T00:39:28Z</cp:lastPrinted>
  <dcterms:created xsi:type="dcterms:W3CDTF">2020-01-16T13:13:19Z</dcterms:created>
  <dcterms:modified xsi:type="dcterms:W3CDTF">2026-07-10T01:01:31Z</dcterms:modified>
</cp:coreProperties>
</file>